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6" r:id="rId4"/>
    <p:sldId id="267" r:id="rId5"/>
    <p:sldId id="265" r:id="rId6"/>
    <p:sldId id="258" r:id="rId7"/>
    <p:sldId id="264" r:id="rId8"/>
    <p:sldId id="259" r:id="rId9"/>
    <p:sldId id="260" r:id="rId10"/>
    <p:sldId id="262" r:id="rId11"/>
    <p:sldId id="263" r:id="rId12"/>
    <p:sldId id="261" r:id="rId13"/>
    <p:sldId id="25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23B6-F6A6-2E85-2F1A-384705979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B1AF1E-9466-9066-D7F3-705570D15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64DD8-09B1-25DF-FB2D-DF18086E8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7952-0625-4F5D-B113-F762D96E10EF}" type="datetimeFigureOut">
              <a:rPr lang="en-AU" smtClean="0"/>
              <a:t>14/04/2025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79F96-FF1D-E5DA-FF72-157F3FFF8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E752B-9A5F-8092-8E03-EB77E040C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6CBB-2A25-4C7B-9C39-3862802170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2724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EC5A8-18BD-D942-578C-CD8AF8400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73676-5839-63CC-6A21-0F5A0967E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D9879-A23B-61DD-7507-EE8920E13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7952-0625-4F5D-B113-F762D96E10EF}" type="datetimeFigureOut">
              <a:rPr lang="en-AU" smtClean="0"/>
              <a:t>14/04/2025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0A217-AEB3-76D5-3366-3A91D9AE5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72D2E-A422-DCE1-152B-604DFBBA7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6CBB-2A25-4C7B-9C39-3862802170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99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5D42AF-8F1B-B4F6-4344-978CAC22D7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8ECB8A-3235-FBB9-C6D8-E0406C9F87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5603-BAF4-E958-3415-D842B5DB6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7952-0625-4F5D-B113-F762D96E10EF}" type="datetimeFigureOut">
              <a:rPr lang="en-AU" smtClean="0"/>
              <a:t>14/04/2025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E2981-A6C1-4728-9DA9-85D42331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209592-B30B-826B-60EE-EC5B08F9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6CBB-2A25-4C7B-9C39-3862802170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0206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27CE-1849-7876-CBD5-19C13A81F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32734-8A2A-D98E-45B6-D5F29A05D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78395-A161-5E90-47EA-4CFE1643C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7952-0625-4F5D-B113-F762D96E10EF}" type="datetimeFigureOut">
              <a:rPr lang="en-AU" smtClean="0"/>
              <a:t>14/04/2025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AD9D8-A33C-3B29-D3D3-142C40F55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3AC16-498B-8571-795C-79974F579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6CBB-2A25-4C7B-9C39-3862802170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4010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11847-892C-B37B-E333-605C792B1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1CD04-7982-EF97-8810-5E11F2A9ED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6BFE2-AD12-BE94-ADC5-EA23E3FCF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7952-0625-4F5D-B113-F762D96E10EF}" type="datetimeFigureOut">
              <a:rPr lang="en-AU" smtClean="0"/>
              <a:t>14/04/2025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8466D-9756-EBFE-847A-02B061702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38A17-310E-A549-C3FB-7093A6052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6CBB-2A25-4C7B-9C39-3862802170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1833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182A-6D5C-1E4A-A56D-81ADFCCC3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FF2DF-80EA-D48D-67E2-E07852439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9B685-CFF0-3017-7ABF-0BDFCA1EC2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83364-E76E-1406-0E28-BCEFFE0E8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7952-0625-4F5D-B113-F762D96E10EF}" type="datetimeFigureOut">
              <a:rPr lang="en-AU" smtClean="0"/>
              <a:t>14/04/2025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D0853-3F16-EAF2-A600-B24B96EC2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30307-D407-2E7F-7300-3BA7DCB0F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6CBB-2A25-4C7B-9C39-3862802170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4414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B82F0-6914-88F9-2B72-42D8721D2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D5556-67B5-B533-7965-362A499AE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AEE79C-3A32-1854-0AA6-35C8BB13EA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E6E678-4D39-A13E-ED1D-93DAD8C368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8B80FD-F80D-73A7-2819-46F3A8B9C5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A01B40-3E91-FC58-3640-E5AF2D798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7952-0625-4F5D-B113-F762D96E10EF}" type="datetimeFigureOut">
              <a:rPr lang="en-AU" smtClean="0"/>
              <a:t>14/04/2025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7A91E-1333-D197-52AF-A861F6E70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443FCC-C31A-1957-FC4E-5E17D466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6CBB-2A25-4C7B-9C39-3862802170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9823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E1101-8F7F-A445-ED71-9AC730682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195F1D-4F57-8D19-C005-9DBD64121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7952-0625-4F5D-B113-F762D96E10EF}" type="datetimeFigureOut">
              <a:rPr lang="en-AU" smtClean="0"/>
              <a:t>14/04/2025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7141C-3C2E-77F0-9F19-5A26D687B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C567C-494D-7A4E-F026-161C9C833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6CBB-2A25-4C7B-9C39-3862802170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0881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639855-5E22-64AF-30BE-280C834F6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7952-0625-4F5D-B113-F762D96E10EF}" type="datetimeFigureOut">
              <a:rPr lang="en-AU" smtClean="0"/>
              <a:t>14/04/2025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ACC14-3832-D6B0-066F-7D4E5C243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13F4C-77BF-A41F-D976-88595E8B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6CBB-2A25-4C7B-9C39-3862802170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178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FC8BC-6F1D-DB7C-B991-68E89424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BD109-ABA5-0353-E93D-6D810CA43D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D86A6F-7096-D310-9016-CFEB93527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2AC1B-7571-358D-4925-9E1005246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7952-0625-4F5D-B113-F762D96E10EF}" type="datetimeFigureOut">
              <a:rPr lang="en-AU" smtClean="0"/>
              <a:t>14/04/2025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CCFCA2-E55D-E499-2AFA-0F6A5EF58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B72766-96D3-4AE7-210E-3CE4EDBFF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6CBB-2A25-4C7B-9C39-3862802170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354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1DF4B-4D36-F3AC-B179-9602F3AEF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3240E2-7C2E-AFA3-0BB6-665DC3EC98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B4EB1D-69C0-EA6C-438F-4D7E9C2061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683E89-C429-220B-96B5-6EFD740F2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8D7952-0625-4F5D-B113-F762D96E10EF}" type="datetimeFigureOut">
              <a:rPr lang="en-AU" smtClean="0"/>
              <a:t>14/04/2025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649DF-42C4-E20C-E465-EE2D68B00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04FCD-0609-BA4F-90CA-08132E2B5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36CBB-2A25-4C7B-9C39-3862802170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14419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3701B4-97E1-C4FA-1CBD-6B72D1648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8DB65-AE0D-098F-5C68-A2F05AFB1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05C13-F0AD-90CC-077D-6E6150802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8D7952-0625-4F5D-B113-F762D96E10EF}" type="datetimeFigureOut">
              <a:rPr lang="en-AU" smtClean="0"/>
              <a:t>14/04/2025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8E6E6-C998-7876-3CD5-E7D43A751F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7AD72-D53A-8C8C-29E3-98951D7F7E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236CBB-2A25-4C7B-9C39-38628021702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2357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E033-86B1-278E-5AC5-5F5D5A4A3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843" y="331531"/>
            <a:ext cx="5585254" cy="1085378"/>
          </a:xfrm>
        </p:spPr>
        <p:txBody>
          <a:bodyPr>
            <a:normAutofit/>
          </a:bodyPr>
          <a:lstStyle/>
          <a:p>
            <a:pPr algn="l"/>
            <a:r>
              <a:rPr lang="en-AU" sz="4000" dirty="0"/>
              <a:t>Things to think about…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B4ED0-3805-5096-FBB0-B8EF94668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842" y="1666145"/>
            <a:ext cx="11112843" cy="284818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Shape of model outline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Lumping </a:t>
            </a:r>
            <a:r>
              <a:rPr lang="en-AU" dirty="0" err="1"/>
              <a:t>Yarragadee</a:t>
            </a:r>
            <a:r>
              <a:rPr lang="en-AU" dirty="0"/>
              <a:t> as one unit?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Why structural models look different?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Water balance – what’s coming in and what’s going out, and how to model that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Observation bores – how many to include for calibration, making plots</a:t>
            </a:r>
          </a:p>
        </p:txBody>
      </p:sp>
    </p:spTree>
    <p:extLst>
      <p:ext uri="{BB962C8B-B14F-4D97-AF65-F5344CB8AC3E}">
        <p14:creationId xmlns:p14="http://schemas.microsoft.com/office/powerpoint/2010/main" val="2095404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4DCE29-B065-C084-CFA2-6ECFC27F2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10" y="980303"/>
            <a:ext cx="684230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77FAB1-AE74-D982-6F41-B145062EA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22" y="115234"/>
            <a:ext cx="8773749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55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54CCC0-39F9-2F37-063D-3600D9D23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14" y="1185549"/>
            <a:ext cx="9469171" cy="4486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D1A5A2-BEDE-EEB1-96A9-AB1F5A356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109" y="0"/>
            <a:ext cx="8668960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51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80F49E-5D79-3032-DE9A-BC88278FB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152" y="866417"/>
            <a:ext cx="7849695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91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EC9598-7047-083B-2C8B-95C3078B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599944"/>
            <a:ext cx="8945223" cy="365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94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E033-86B1-278E-5AC5-5F5D5A4A3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843" y="331531"/>
            <a:ext cx="5585254" cy="1085378"/>
          </a:xfrm>
        </p:spPr>
        <p:txBody>
          <a:bodyPr>
            <a:normAutofit/>
          </a:bodyPr>
          <a:lstStyle/>
          <a:p>
            <a:pPr algn="l"/>
            <a:r>
              <a:rPr lang="en-AU" sz="4000" dirty="0" err="1"/>
              <a:t>Otorowiri</a:t>
            </a:r>
            <a:r>
              <a:rPr lang="en-AU" sz="4000" dirty="0"/>
              <a:t> Aquitard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B4ED0-3805-5096-FBB0-B8EF94668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4842" y="1666146"/>
            <a:ext cx="11112843" cy="1655762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Explore geometrical controls on Leederville-Parmelia Aquifer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AU" dirty="0"/>
              <a:t>Maybe look at water balance, and climate resilience?</a:t>
            </a:r>
          </a:p>
        </p:txBody>
      </p:sp>
    </p:spTree>
    <p:extLst>
      <p:ext uri="{BB962C8B-B14F-4D97-AF65-F5344CB8AC3E}">
        <p14:creationId xmlns:p14="http://schemas.microsoft.com/office/powerpoint/2010/main" val="2856096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BF65DA-76CA-7113-DAD7-B49D52FCC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13" y="492863"/>
            <a:ext cx="5106113" cy="5410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FC4A11-295D-0C7A-DD40-36374A90A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463" y="1243721"/>
            <a:ext cx="4477375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13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CACA4B-EF6E-9AAE-F559-F4E58E8F2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78" y="632047"/>
            <a:ext cx="5202874" cy="3192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238288-DFFB-0EE8-63AF-266D13F83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88484"/>
            <a:ext cx="11079892" cy="33602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35B7A2-3C6D-5CFA-81DC-8EDA1BE6926A}"/>
              </a:ext>
            </a:extLst>
          </p:cNvPr>
          <p:cNvSpPr txBox="1"/>
          <p:nvPr/>
        </p:nvSpPr>
        <p:spPr>
          <a:xfrm>
            <a:off x="9437711" y="2919152"/>
            <a:ext cx="164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SEEBASE 2022</a:t>
            </a:r>
          </a:p>
        </p:txBody>
      </p:sp>
    </p:spTree>
    <p:extLst>
      <p:ext uri="{BB962C8B-B14F-4D97-AF65-F5344CB8AC3E}">
        <p14:creationId xmlns:p14="http://schemas.microsoft.com/office/powerpoint/2010/main" val="1835254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F1EF21-6CAB-49DC-E797-521B2ACA0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58" y="881448"/>
            <a:ext cx="5997580" cy="45812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40A0DE-0B6D-C2DF-E6CE-0E41460231D3}"/>
              </a:ext>
            </a:extLst>
          </p:cNvPr>
          <p:cNvSpPr txBox="1"/>
          <p:nvPr/>
        </p:nvSpPr>
        <p:spPr>
          <a:xfrm>
            <a:off x="7545859" y="1062681"/>
            <a:ext cx="348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Tectonic framework, 2014, GSWA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5D792D-C591-493A-39EA-427F24D1D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174" y="4595367"/>
            <a:ext cx="8332622" cy="205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410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58A5D-3D4D-AD69-D3ED-6DA7C474D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3" y="1142565"/>
            <a:ext cx="5506218" cy="4391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E6D2D-B0C4-E6A6-F72E-BE64775C6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89686"/>
            <a:ext cx="2829320" cy="2534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EDE77D-6B59-6B19-9B06-5C5F60042913}"/>
              </a:ext>
            </a:extLst>
          </p:cNvPr>
          <p:cNvSpPr txBox="1"/>
          <p:nvPr/>
        </p:nvSpPr>
        <p:spPr>
          <a:xfrm>
            <a:off x="5691891" y="321276"/>
            <a:ext cx="215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Depth to </a:t>
            </a:r>
            <a:r>
              <a:rPr lang="en-AU" dirty="0" err="1"/>
              <a:t>watertable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EDBDDD-A5E5-0D08-CF80-5B62383E6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148" y="4039456"/>
            <a:ext cx="2800741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62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876595C-DA0C-BD81-48D5-95DDA823B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594" y="1185808"/>
            <a:ext cx="5008606" cy="44863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072A4F-93FA-D4AF-A7F7-5FC7D61976BF}"/>
              </a:ext>
            </a:extLst>
          </p:cNvPr>
          <p:cNvSpPr txBox="1"/>
          <p:nvPr/>
        </p:nvSpPr>
        <p:spPr>
          <a:xfrm>
            <a:off x="5387546" y="6120714"/>
            <a:ext cx="21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accent1"/>
                </a:solidFill>
              </a:rPr>
              <a:t>Groundwater Divide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D4D95F6-52E7-CA84-BB43-CD89378557A7}"/>
              </a:ext>
            </a:extLst>
          </p:cNvPr>
          <p:cNvCxnSpPr>
            <a:cxnSpLocks/>
          </p:cNvCxnSpPr>
          <p:nvPr/>
        </p:nvCxnSpPr>
        <p:spPr>
          <a:xfrm flipH="1" flipV="1">
            <a:off x="5684108" y="5222789"/>
            <a:ext cx="411892" cy="8979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DEEFAC3-C44B-F96E-69E7-8E1764BD8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660" y="1075300"/>
            <a:ext cx="3229426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91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C9460E-99E6-23A9-66B6-CA2B7D79E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757" y="1323681"/>
            <a:ext cx="8316486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8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14E1C-4DCE-33A0-6CCE-634A1E6D7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1214128"/>
            <a:ext cx="8516539" cy="442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87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80</Words>
  <Application>Microsoft Office PowerPoint</Application>
  <PresentationFormat>Widescreen</PresentationFormat>
  <Paragraphs>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Things to think about…</vt:lpstr>
      <vt:lpstr>Otorowiri Aquitard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Kerry Bardot</dc:creator>
  <cp:lastModifiedBy>Kerry Bardot</cp:lastModifiedBy>
  <cp:revision>3</cp:revision>
  <dcterms:created xsi:type="dcterms:W3CDTF">2025-04-14T13:59:33Z</dcterms:created>
  <dcterms:modified xsi:type="dcterms:W3CDTF">2025-04-14T15:38:47Z</dcterms:modified>
</cp:coreProperties>
</file>